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A17104-47B1-495D-9218-0E07074D1F0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8E4199-FD67-4E21-A6A8-A14C0C4952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English 7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8-Exercise 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301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dirty="0"/>
              <a:t>porpoise could outswim most sharks. A tuna could outswim most sharks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 </a:t>
            </a:r>
            <a:r>
              <a:rPr lang="en-US" sz="4000" dirty="0"/>
              <a:t>porpoise </a:t>
            </a:r>
            <a:r>
              <a:rPr lang="en-US" sz="4000" dirty="0" smtClean="0"/>
              <a:t>or a </a:t>
            </a:r>
            <a:r>
              <a:rPr lang="en-US" sz="4000" dirty="0"/>
              <a:t>tuna could outswim most sharks.</a:t>
            </a:r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47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Bottle-nosed </a:t>
            </a:r>
            <a:r>
              <a:rPr lang="en-US" sz="4000" dirty="0"/>
              <a:t>dolphins can measure up to fifteen feet in length. Bottle-nosed dolphins can weigh over four hundred pounds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Bottle-nosed dolphins can measure up to fifteen feet in </a:t>
            </a:r>
            <a:r>
              <a:rPr lang="en-US" sz="4000" dirty="0" smtClean="0"/>
              <a:t>length and weigh </a:t>
            </a:r>
            <a:r>
              <a:rPr lang="en-US" sz="4000" dirty="0"/>
              <a:t>over four hundred pounds.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64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Sharks sometimes attack porpoises. Sharks sometimes kill porpoises. </a:t>
            </a:r>
            <a:endParaRPr lang="en-US" sz="4000" dirty="0" smtClean="0"/>
          </a:p>
          <a:p>
            <a:r>
              <a:rPr lang="en-US" sz="4000" dirty="0"/>
              <a:t>Sharks sometimes </a:t>
            </a:r>
            <a:r>
              <a:rPr lang="en-US" sz="4000" dirty="0" smtClean="0"/>
              <a:t>attack and kill porpoises</a:t>
            </a:r>
            <a:r>
              <a:rPr lang="en-US" sz="4000" dirty="0"/>
              <a:t>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68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porpoises and dolph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07695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39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Dolphins belong to a group of mammals called cetaceans. Porpoises belong to a group of mammals called cetaceans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/>
              <a:t>1. Dolphins and porpoises belong to a group of mammals called cetaceans.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1658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Dolphins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warm-blooded. Porpoises are warm-blooded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Dolphins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porpoises are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warm-blooded.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Common </a:t>
            </a:r>
            <a:r>
              <a:rPr lang="en-US" sz="4000" dirty="0"/>
              <a:t>dolphins live in warm waters. Common dolphins swim in large schools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Common dolphins live in warm </a:t>
            </a:r>
            <a:r>
              <a:rPr lang="en-US" sz="4000" dirty="0" smtClean="0"/>
              <a:t>waters</a:t>
            </a:r>
            <a:r>
              <a:rPr lang="en-US" sz="4000" dirty="0"/>
              <a:t> </a:t>
            </a:r>
            <a:r>
              <a:rPr lang="en-US" sz="4000" dirty="0" smtClean="0"/>
              <a:t>and </a:t>
            </a:r>
            <a:r>
              <a:rPr lang="en-US" sz="4000" dirty="0"/>
              <a:t>swim in large schools.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43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Porpoises are similar to dolphins. Porpoises generally live in cooler water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Porpoises are similar to </a:t>
            </a:r>
            <a:r>
              <a:rPr lang="en-US" sz="4000" dirty="0" smtClean="0"/>
              <a:t>dolphins and generally </a:t>
            </a:r>
            <a:r>
              <a:rPr lang="en-US" sz="4000" dirty="0"/>
              <a:t>live in cooler water.</a:t>
            </a:r>
          </a:p>
          <a:p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87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Dolphins </a:t>
            </a:r>
            <a:r>
              <a:rPr lang="en-US" sz="4000" dirty="0"/>
              <a:t>have beak-like snouts. Dolphins use sonar to locate objects under </a:t>
            </a:r>
            <a:r>
              <a:rPr lang="en-US" sz="4000" dirty="0" smtClean="0"/>
              <a:t>water.</a:t>
            </a:r>
          </a:p>
          <a:p>
            <a:r>
              <a:rPr lang="en-US" sz="4000" dirty="0"/>
              <a:t>Dolphins have beak-like </a:t>
            </a:r>
            <a:r>
              <a:rPr lang="en-US" sz="4000" dirty="0" smtClean="0"/>
              <a:t>snouts and use </a:t>
            </a:r>
            <a:r>
              <a:rPr lang="en-US" sz="4000" dirty="0"/>
              <a:t>sonar to locate objects under water.</a:t>
            </a:r>
          </a:p>
          <a:p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35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Dolphins hunt fish. Dolphins eat fish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Dolphins </a:t>
            </a:r>
            <a:r>
              <a:rPr lang="en-US" sz="4000" dirty="0" smtClean="0"/>
              <a:t>hunt and eat </a:t>
            </a:r>
            <a:r>
              <a:rPr lang="en-US" sz="4000" dirty="0"/>
              <a:t>fish.</a:t>
            </a:r>
          </a:p>
          <a:p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7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Dolphins swim by moving their tails up and down. Porpoises swim by moving their tails up and </a:t>
            </a:r>
            <a:r>
              <a:rPr lang="en-US" sz="4000" dirty="0" smtClean="0"/>
              <a:t>down. </a:t>
            </a:r>
          </a:p>
          <a:p>
            <a:r>
              <a:rPr lang="en-US" sz="4000" dirty="0"/>
              <a:t>Dolphins </a:t>
            </a:r>
            <a:r>
              <a:rPr lang="en-US" sz="4000" dirty="0" smtClean="0"/>
              <a:t>and porpoises </a:t>
            </a:r>
            <a:r>
              <a:rPr lang="en-US" sz="4000" dirty="0"/>
              <a:t>swim by moving their tails up and down.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80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Porpoises can swim fast. Dolphins can swim fast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Porpoises </a:t>
            </a:r>
            <a:r>
              <a:rPr lang="en-US" sz="4000" dirty="0" smtClean="0"/>
              <a:t>and dolphins </a:t>
            </a:r>
            <a:r>
              <a:rPr lang="en-US" sz="4000" dirty="0"/>
              <a:t>can swim fast.</a:t>
            </a:r>
          </a:p>
          <a:p>
            <a:endParaRPr lang="en-US" sz="4000" dirty="0" smtClean="0"/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391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284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English 7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</dc:title>
  <dc:creator>Brigitta Post</dc:creator>
  <cp:lastModifiedBy>Brigitta Post</cp:lastModifiedBy>
  <cp:revision>4</cp:revision>
  <dcterms:created xsi:type="dcterms:W3CDTF">2018-09-19T22:46:19Z</dcterms:created>
  <dcterms:modified xsi:type="dcterms:W3CDTF">2018-09-19T23:26:17Z</dcterms:modified>
</cp:coreProperties>
</file>